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280" r:id="rId5"/>
    <p:sldId id="279" r:id="rId6"/>
    <p:sldId id="262" r:id="rId7"/>
    <p:sldId id="265" r:id="rId8"/>
    <p:sldId id="264" r:id="rId9"/>
    <p:sldId id="263" r:id="rId10"/>
    <p:sldId id="261" r:id="rId11"/>
    <p:sldId id="267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FF319CA-498F-498F-B511-C813BCA3963D}">
          <p14:sldIdLst>
            <p14:sldId id="256"/>
            <p14:sldId id="259"/>
            <p14:sldId id="278"/>
            <p14:sldId id="280"/>
            <p14:sldId id="279"/>
            <p14:sldId id="262"/>
            <p14:sldId id="265"/>
            <p14:sldId id="264"/>
            <p14:sldId id="263"/>
            <p14:sldId id="261"/>
            <p14:sldId id="267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41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CE8AAF-72E7-4B14-817D-9656BB8F0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C3C178-BFA4-473C-B928-92EC0EF82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7D036-0828-4720-B3E3-CA99862E5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AC7-1B28-41F4-B125-E6A42393C4BE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40D633-1394-474E-9970-9EAE03B6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146D0-1DED-4634-B6F4-F1D0AC8E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CC22-FDE4-4587-849E-B5FE1EC07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27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E345F9-D6DD-45E0-A938-B5B5B3602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48AD5A-B1A0-4A98-AEFC-CF6083B10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E29752-CDE5-42B5-B89D-3F36829F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AC7-1B28-41F4-B125-E6A42393C4BE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B15C0E-7AB0-42C0-A95D-EB1AF6C85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CB82D1-C842-4F51-9F08-C7F87C45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CC22-FDE4-4587-849E-B5FE1EC07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42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A87F5F3-FC50-4BF3-9B76-030D6DCFB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0D030B7-1D65-4DA6-9A0C-77D0930A4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72EE8F-2082-4520-8600-1AA3E144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AC7-1B28-41F4-B125-E6A42393C4BE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0EF886-D5A3-4BA2-9BF0-48CBF4E8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710633-F336-4603-A996-A894BC61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CC22-FDE4-4587-849E-B5FE1EC07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76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5BBB74-EBD7-4183-B18C-07D3E886D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8AEA30-17B3-4106-B6A4-C8BE739B5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023EFD-5C2C-4E6A-B4E4-37B9DC72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AC7-1B28-41F4-B125-E6A42393C4BE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0163C4-26E9-4149-B75C-0D573A38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71899B-C887-4FC6-B479-6DDE626B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CC22-FDE4-4587-849E-B5FE1EC07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35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1E5DBA-9DCF-4D2C-BB83-99B5B2FE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9D575-6B71-4B77-AB33-CDB3E8718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1F14A5-7344-49A0-BDD0-F6005757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AC7-1B28-41F4-B125-E6A42393C4BE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EF787A-8ECD-4BAB-808A-B36CC92D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C15A75-4B19-442A-847B-D5171FA2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CC22-FDE4-4587-849E-B5FE1EC07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63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63FFA4-AF67-448C-B5D6-26D3AF06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9228B8-736E-451F-AE65-227D7D464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A67E23-27D2-4FE3-B6DE-13EF69E07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27FA79-7ADF-4815-89F4-90AC15DE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AC7-1B28-41F4-B125-E6A42393C4BE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2552B6-AEAF-45D1-8612-47D816DB6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BCB74AD-409A-4557-A93C-78D05435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CC22-FDE4-4587-849E-B5FE1EC07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09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25CD4C-F646-4DD5-9321-ED6E2AED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815352-9FE9-4310-AF0A-2EB355D09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72E828-CDEE-437E-AFFE-0FF49C008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B7816B2-5542-4B4E-8E48-53DB63FC6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89F38E5-1097-4E8A-9DD8-FE6ABD480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91A6069-4EB7-44DD-87B4-62812B1F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AC7-1B28-41F4-B125-E6A42393C4BE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DF03523-C2DB-4E28-943F-72423D2C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83FB623-D707-44EB-8CC8-F976BDF5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CC22-FDE4-4587-849E-B5FE1EC07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04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BCEB7D-CEF6-43A4-9CB7-EA90FEFE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A373470-F795-490F-80F4-A56A1E6B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AC7-1B28-41F4-B125-E6A42393C4BE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2043CA6-F29E-4D25-B1CF-15A1A809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EC460C9-8AE4-4FD7-AD0B-2552F773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CC22-FDE4-4587-849E-B5FE1EC07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1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E2670D6-34E7-432C-8730-4241B6A0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AC7-1B28-41F4-B125-E6A42393C4BE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9AD73B1-56FF-4824-B79F-87CC76A3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63C793-9ACF-4982-A7AF-23884B7F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CC22-FDE4-4587-849E-B5FE1EC07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70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6637A1-5BF1-42E7-BC77-D833C7B45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FAA8B2-DD27-4A75-8B0F-2D2E1E66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4262D8D-A8A3-443D-B6E8-2B9E79384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99A8A7-8342-42D3-A264-FE89F5B73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AC7-1B28-41F4-B125-E6A42393C4BE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1FFDD2-9F98-48C2-A883-62352B9F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8F604F-2CCA-429E-AE77-6CB8066F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CC22-FDE4-4587-849E-B5FE1EC07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8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6A99A1-A31F-4F3C-AAA4-B1C45E352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E7CD156-8D17-4B43-900C-A4E9F7ABA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109B63-99D1-4743-A5C3-D12A9758E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B6AD48-1434-4D7F-A03E-D3FA343E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AC7-1B28-41F4-B125-E6A42393C4BE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F4BC63-9A3B-424C-AF41-605923F3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7F0788-9EA6-49F4-827B-BC6CFC29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CC22-FDE4-4587-849E-B5FE1EC07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56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6DBEF4-EEE7-48BA-8798-2DA0AE79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7CBE67-0651-423D-9DD6-F12648955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B64384-8833-4FA7-987E-82D028B5D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35AC7-1B28-41F4-B125-E6A42393C4BE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3F5968-A8C1-4364-AB2B-41BBFE618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305C43-6139-4EC8-A8EA-671846C81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FCC22-FDE4-4587-849E-B5FE1EC07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47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29B531-4BE0-4CEF-8F9C-23C0AE069D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Invecchiamento </a:t>
            </a:r>
            <a:br>
              <a:rPr lang="it-IT" dirty="0"/>
            </a:br>
            <a:r>
              <a:rPr lang="it-IT" dirty="0"/>
              <a:t>demografico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E92FC9F7-5D25-421C-BC92-37C06ABB2B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it-IT" dirty="0"/>
          </a:p>
          <a:p>
            <a:pPr algn="l"/>
            <a:r>
              <a:rPr lang="it-IT" dirty="0"/>
              <a:t>Prof. Stefano Poli</a:t>
            </a:r>
          </a:p>
          <a:p>
            <a:pPr algn="l"/>
            <a:r>
              <a:rPr lang="it-IT" dirty="0"/>
              <a:t>Stefano.poli@unige.it</a:t>
            </a:r>
          </a:p>
        </p:txBody>
      </p:sp>
    </p:spTree>
    <p:extLst>
      <p:ext uri="{BB962C8B-B14F-4D97-AF65-F5344CB8AC3E}">
        <p14:creationId xmlns:p14="http://schemas.microsoft.com/office/powerpoint/2010/main" val="38391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08B1235-170E-4C7C-A52A-7EAB5C1E2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26" y="0"/>
            <a:ext cx="6149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4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C39BB73-7509-4CE5-81E9-6C4DD95C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885" y="0"/>
            <a:ext cx="6470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56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5508" y="114300"/>
            <a:ext cx="3349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Popolazione a Genova </a:t>
            </a:r>
          </a:p>
          <a:p>
            <a:r>
              <a:rPr lang="it-IT" dirty="0"/>
              <a:t>per coorti quinquennali</a:t>
            </a:r>
          </a:p>
          <a:p>
            <a:r>
              <a:rPr lang="it-IT" dirty="0"/>
              <a:t> nel 2008</a:t>
            </a:r>
          </a:p>
          <a:p>
            <a:r>
              <a:rPr lang="it-IT" dirty="0"/>
              <a:t>(610.887 abitanti)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6195557"/>
            <a:ext cx="2778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Fonte: Ns elaborazioni </a:t>
            </a:r>
          </a:p>
          <a:p>
            <a:r>
              <a:rPr lang="it-IT" sz="1400" dirty="0"/>
              <a:t>su dati Istat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06" y="0"/>
            <a:ext cx="7421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6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508" y="114300"/>
            <a:ext cx="3349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Popolazione a Genova </a:t>
            </a:r>
          </a:p>
          <a:p>
            <a:r>
              <a:rPr lang="it-IT" dirty="0"/>
              <a:t>per coorti quinquennali</a:t>
            </a:r>
          </a:p>
          <a:p>
            <a:r>
              <a:rPr lang="it-IT" dirty="0"/>
              <a:t> nel 2015</a:t>
            </a:r>
          </a:p>
          <a:p>
            <a:r>
              <a:rPr lang="it-IT" dirty="0"/>
              <a:t>(594.522 abitanti)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06" y="0"/>
            <a:ext cx="7421787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6195557"/>
            <a:ext cx="2778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Fonte: Ns elaborazioni </a:t>
            </a:r>
          </a:p>
          <a:p>
            <a:r>
              <a:rPr lang="it-IT" sz="1400" dirty="0"/>
              <a:t>su dati Istat</a:t>
            </a:r>
          </a:p>
        </p:txBody>
      </p:sp>
    </p:spTree>
    <p:extLst>
      <p:ext uri="{BB962C8B-B14F-4D97-AF65-F5344CB8AC3E}">
        <p14:creationId xmlns:p14="http://schemas.microsoft.com/office/powerpoint/2010/main" val="69658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508" y="114300"/>
            <a:ext cx="3921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Proiezione popolazione</a:t>
            </a:r>
          </a:p>
          <a:p>
            <a:r>
              <a:rPr lang="it-IT" dirty="0"/>
              <a:t> a Genova per coorti </a:t>
            </a:r>
          </a:p>
          <a:p>
            <a:r>
              <a:rPr lang="it-IT" dirty="0"/>
              <a:t>quinquennali nel 2020</a:t>
            </a:r>
          </a:p>
          <a:p>
            <a:r>
              <a:rPr lang="it-IT" dirty="0"/>
              <a:t>(571.914 abitanti)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06" y="0"/>
            <a:ext cx="7421787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6195557"/>
            <a:ext cx="2778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Fonte: Ns elaborazioni </a:t>
            </a:r>
          </a:p>
          <a:p>
            <a:r>
              <a:rPr lang="it-IT" sz="1400" dirty="0"/>
              <a:t>su dati Istat</a:t>
            </a:r>
          </a:p>
        </p:txBody>
      </p:sp>
    </p:spTree>
    <p:extLst>
      <p:ext uri="{BB962C8B-B14F-4D97-AF65-F5344CB8AC3E}">
        <p14:creationId xmlns:p14="http://schemas.microsoft.com/office/powerpoint/2010/main" val="3894359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508" y="114300"/>
            <a:ext cx="3921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Proiezione popolazione</a:t>
            </a:r>
          </a:p>
          <a:p>
            <a:r>
              <a:rPr lang="it-IT" dirty="0"/>
              <a:t> a Genova per coorti </a:t>
            </a:r>
          </a:p>
          <a:p>
            <a:r>
              <a:rPr lang="it-IT" dirty="0"/>
              <a:t>quinquennali nel 2025</a:t>
            </a:r>
          </a:p>
          <a:p>
            <a:r>
              <a:rPr lang="it-IT" dirty="0"/>
              <a:t>(549.481 abitanti </a:t>
            </a:r>
            <a:r>
              <a:rPr lang="it-IT" dirty="0" err="1"/>
              <a:t>prev</a:t>
            </a:r>
            <a:r>
              <a:rPr lang="it-IT" dirty="0"/>
              <a:t>.)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06" y="0"/>
            <a:ext cx="7421787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6195557"/>
            <a:ext cx="2778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Fonte: Ns elaborazioni </a:t>
            </a:r>
          </a:p>
          <a:p>
            <a:r>
              <a:rPr lang="it-IT" sz="1400" dirty="0"/>
              <a:t>su dati Istat</a:t>
            </a:r>
          </a:p>
        </p:txBody>
      </p:sp>
    </p:spTree>
    <p:extLst>
      <p:ext uri="{BB962C8B-B14F-4D97-AF65-F5344CB8AC3E}">
        <p14:creationId xmlns:p14="http://schemas.microsoft.com/office/powerpoint/2010/main" val="697252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3" y="210563"/>
            <a:ext cx="11889907" cy="782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7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E29F428-1F29-4DAD-B0B0-1514B49F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04" y="0"/>
            <a:ext cx="10257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4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amo vivendo un&amp;#39;esplosione demografica? | Scienza in rete">
            <a:extLst>
              <a:ext uri="{FF2B5EF4-FFF2-40B4-BE49-F238E27FC236}">
                <a16:creationId xmlns:a16="http://schemas.microsoft.com/office/drawing/2014/main" id="{3C5A1707-2BE5-4E59-A739-55CBC122B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63" y="1"/>
            <a:ext cx="1079999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66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D839AC7-B9D7-402A-9C3F-9E3985C71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62" y="0"/>
            <a:ext cx="10299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3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8BA9BFE-8730-46AC-A748-7A775BBC1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381000"/>
            <a:ext cx="11410950" cy="6096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9D4714-F21A-4E23-BBD1-5BE5A1C050BB}"/>
              </a:ext>
            </a:extLst>
          </p:cNvPr>
          <p:cNvSpPr txBox="1"/>
          <p:nvPr/>
        </p:nvSpPr>
        <p:spPr>
          <a:xfrm>
            <a:off x="1286634" y="0"/>
            <a:ext cx="935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La transizione demografica nella storia umana</a:t>
            </a:r>
          </a:p>
        </p:txBody>
      </p:sp>
    </p:spTree>
    <p:extLst>
      <p:ext uri="{BB962C8B-B14F-4D97-AF65-F5344CB8AC3E}">
        <p14:creationId xmlns:p14="http://schemas.microsoft.com/office/powerpoint/2010/main" val="403250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4B76B2A-D84A-4492-805F-3AB97E70F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618"/>
            <a:ext cx="12192000" cy="58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BA3723E-E588-4855-A352-E5B4B260D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357" y="0"/>
            <a:ext cx="5809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3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F08E941-D2D0-446B-B349-1FB342438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963" y="0"/>
            <a:ext cx="7936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9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C7C1619-6CB7-4147-8DB5-DD25603D4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477" y="0"/>
            <a:ext cx="5271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83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103</Words>
  <Application>Microsoft Office PowerPoint</Application>
  <PresentationFormat>Widescreen</PresentationFormat>
  <Paragraphs>29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Invecchiamento  demografico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Invecchiamento  e corso della vita</dc:title>
  <dc:creator>Stefano Poli</dc:creator>
  <cp:lastModifiedBy>Stefano Poli</cp:lastModifiedBy>
  <cp:revision>26</cp:revision>
  <dcterms:created xsi:type="dcterms:W3CDTF">2022-02-14T08:41:44Z</dcterms:created>
  <dcterms:modified xsi:type="dcterms:W3CDTF">2022-02-24T09:37:02Z</dcterms:modified>
</cp:coreProperties>
</file>