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sldIdLst>
    <p:sldId id="262" r:id="rId2"/>
    <p:sldId id="271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</p:sldIdLst>
  <p:sldSz cx="9144000" cy="5143500" type="screen16x9"/>
  <p:notesSz cx="6858000" cy="9144000"/>
  <p:custDataLst>
    <p:tags r:id="rId12"/>
  </p:custData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A0FE68-086A-4488-AE9C-E1E94ED8521E}" v="14" dt="2022-07-22T15:38:32.3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42" d="100"/>
          <a:sy n="142" d="100"/>
        </p:scale>
        <p:origin x="714" y="11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squale De Vito" userId="2QacYN++skdzztEnBMvWpqPuVyHkYCUpJ5HpKEFPefc=" providerId="None" clId="Web-{9DA0FE68-086A-4488-AE9C-E1E94ED8521E}"/>
    <pc:docChg chg="modSld">
      <pc:chgData name="Pasquale De Vito" userId="2QacYN++skdzztEnBMvWpqPuVyHkYCUpJ5HpKEFPefc=" providerId="None" clId="Web-{9DA0FE68-086A-4488-AE9C-E1E94ED8521E}" dt="2022-07-22T15:38:32.309" v="13" actId="20577"/>
      <pc:docMkLst>
        <pc:docMk/>
      </pc:docMkLst>
      <pc:sldChg chg="modSp">
        <pc:chgData name="Pasquale De Vito" userId="2QacYN++skdzztEnBMvWpqPuVyHkYCUpJ5HpKEFPefc=" providerId="None" clId="Web-{9DA0FE68-086A-4488-AE9C-E1E94ED8521E}" dt="2022-07-22T15:38:04.699" v="11" actId="20577"/>
        <pc:sldMkLst>
          <pc:docMk/>
          <pc:sldMk cId="341130894" sldId="284"/>
        </pc:sldMkLst>
        <pc:spChg chg="mod">
          <ac:chgData name="Pasquale De Vito" userId="2QacYN++skdzztEnBMvWpqPuVyHkYCUpJ5HpKEFPefc=" providerId="None" clId="Web-{9DA0FE68-086A-4488-AE9C-E1E94ED8521E}" dt="2022-07-22T15:38:04.699" v="11" actId="20577"/>
          <ac:spMkLst>
            <pc:docMk/>
            <pc:sldMk cId="341130894" sldId="284"/>
            <ac:spMk id="3" creationId="{89C1A489-08D8-A166-EF6F-C60B65F5D098}"/>
          </ac:spMkLst>
        </pc:spChg>
      </pc:sldChg>
      <pc:sldChg chg="modSp">
        <pc:chgData name="Pasquale De Vito" userId="2QacYN++skdzztEnBMvWpqPuVyHkYCUpJ5HpKEFPefc=" providerId="None" clId="Web-{9DA0FE68-086A-4488-AE9C-E1E94ED8521E}" dt="2022-07-22T15:38:32.309" v="13" actId="20577"/>
        <pc:sldMkLst>
          <pc:docMk/>
          <pc:sldMk cId="2410375305" sldId="286"/>
        </pc:sldMkLst>
        <pc:spChg chg="mod">
          <ac:chgData name="Pasquale De Vito" userId="2QacYN++skdzztEnBMvWpqPuVyHkYCUpJ5HpKEFPefc=" providerId="None" clId="Web-{9DA0FE68-086A-4488-AE9C-E1E94ED8521E}" dt="2022-07-22T15:38:32.309" v="13" actId="20577"/>
          <ac:spMkLst>
            <pc:docMk/>
            <pc:sldMk cId="2410375305" sldId="286"/>
            <ac:spMk id="3" creationId="{89C1A489-08D8-A166-EF6F-C60B65F5D098}"/>
          </ac:spMkLst>
        </pc:spChg>
      </pc:sldChg>
    </pc:docChg>
  </pc:docChgLst>
  <pc:docChgLst>
    <pc:chgData userId="3dfcfae462440d87" providerId="LiveId" clId="{619A608F-3B16-475D-9B9C-13617674E86F}"/>
    <pc:docChg chg="modSld">
      <pc:chgData name="" userId="3dfcfae462440d87" providerId="LiveId" clId="{619A608F-3B16-475D-9B9C-13617674E86F}" dt="2020-12-06T17:54:25.464" v="109" actId="6549"/>
      <pc:docMkLst>
        <pc:docMk/>
      </pc:docMkLst>
      <pc:sldChg chg="modSp">
        <pc:chgData name="" userId="3dfcfae462440d87" providerId="LiveId" clId="{619A608F-3B16-475D-9B9C-13617674E86F}" dt="2020-12-06T16:56:10.260" v="38" actId="6549"/>
        <pc:sldMkLst>
          <pc:docMk/>
          <pc:sldMk cId="530072996" sldId="262"/>
        </pc:sldMkLst>
        <pc:spChg chg="mod">
          <ac:chgData name="" userId="3dfcfae462440d87" providerId="LiveId" clId="{619A608F-3B16-475D-9B9C-13617674E86F}" dt="2020-12-06T16:56:10.260" v="38" actId="6549"/>
          <ac:spMkLst>
            <pc:docMk/>
            <pc:sldMk cId="530072996" sldId="262"/>
            <ac:spMk id="5" creationId="{6BE2E339-A668-4EEA-8134-BDF2F24381C1}"/>
          </ac:spMkLst>
        </pc:spChg>
      </pc:sldChg>
      <pc:sldChg chg="modSp">
        <pc:chgData name="" userId="3dfcfae462440d87" providerId="LiveId" clId="{619A608F-3B16-475D-9B9C-13617674E86F}" dt="2020-12-06T16:56:34.017" v="89" actId="6549"/>
        <pc:sldMkLst>
          <pc:docMk/>
          <pc:sldMk cId="434238790" sldId="273"/>
        </pc:sldMkLst>
        <pc:spChg chg="mod">
          <ac:chgData name="" userId="3dfcfae462440d87" providerId="LiveId" clId="{619A608F-3B16-475D-9B9C-13617674E86F}" dt="2020-12-06T16:56:34.017" v="89" actId="6549"/>
          <ac:spMkLst>
            <pc:docMk/>
            <pc:sldMk cId="434238790" sldId="273"/>
            <ac:spMk id="4" creationId="{1E4DD18B-B4E0-4458-BB27-4CFAC9F35126}"/>
          </ac:spMkLst>
        </pc:spChg>
      </pc:sldChg>
      <pc:sldChg chg="modSp">
        <pc:chgData name="" userId="3dfcfae462440d87" providerId="LiveId" clId="{619A608F-3B16-475D-9B9C-13617674E86F}" dt="2020-12-06T16:56:21.342" v="64" actId="6549"/>
        <pc:sldMkLst>
          <pc:docMk/>
          <pc:sldMk cId="530072996" sldId="274"/>
        </pc:sldMkLst>
        <pc:spChg chg="mod">
          <ac:chgData name="" userId="3dfcfae462440d87" providerId="LiveId" clId="{619A608F-3B16-475D-9B9C-13617674E86F}" dt="2020-12-06T16:56:21.342" v="64" actId="6549"/>
          <ac:spMkLst>
            <pc:docMk/>
            <pc:sldMk cId="530072996" sldId="274"/>
            <ac:spMk id="5" creationId="{6BE2E339-A668-4EEA-8134-BDF2F24381C1}"/>
          </ac:spMkLst>
        </pc:spChg>
      </pc:sldChg>
      <pc:sldChg chg="modSp">
        <pc:chgData name="" userId="3dfcfae462440d87" providerId="LiveId" clId="{619A608F-3B16-475D-9B9C-13617674E86F}" dt="2020-12-06T17:54:25.464" v="109" actId="6549"/>
        <pc:sldMkLst>
          <pc:docMk/>
          <pc:sldMk cId="2585798544" sldId="278"/>
        </pc:sldMkLst>
        <pc:spChg chg="mod">
          <ac:chgData name="" userId="3dfcfae462440d87" providerId="LiveId" clId="{619A608F-3B16-475D-9B9C-13617674E86F}" dt="2020-12-06T17:54:25.464" v="109" actId="6549"/>
          <ac:spMkLst>
            <pc:docMk/>
            <pc:sldMk cId="2585798544" sldId="278"/>
            <ac:spMk id="8" creationId="{5A179CF1-A2F5-45D5-970A-5ED4CFBE2B8F}"/>
          </ac:spMkLst>
        </pc:spChg>
      </pc:sldChg>
    </pc:docChg>
  </pc:docChgLst>
  <pc:docChgLst>
    <pc:chgData userId="3dfcfae462440d87" providerId="LiveId" clId="{0846793F-042A-49EF-9E10-E86D6F5EF0C1}"/>
    <pc:docChg chg="undo custSel addSld delSld modSld sldOrd">
      <pc:chgData name="" userId="3dfcfae462440d87" providerId="LiveId" clId="{0846793F-042A-49EF-9E10-E86D6F5EF0C1}" dt="2021-01-20T10:32:31.863" v="818" actId="1076"/>
      <pc:docMkLst>
        <pc:docMk/>
      </pc:docMkLst>
      <pc:sldChg chg="modSp">
        <pc:chgData name="" userId="3dfcfae462440d87" providerId="LiveId" clId="{0846793F-042A-49EF-9E10-E86D6F5EF0C1}" dt="2021-01-20T10:32:31.863" v="818" actId="1076"/>
        <pc:sldMkLst>
          <pc:docMk/>
          <pc:sldMk cId="3666479554" sldId="266"/>
        </pc:sldMkLst>
        <pc:spChg chg="mod">
          <ac:chgData name="" userId="3dfcfae462440d87" providerId="LiveId" clId="{0846793F-042A-49EF-9E10-E86D6F5EF0C1}" dt="2021-01-20T10:32:19.463" v="816" actId="14100"/>
          <ac:spMkLst>
            <pc:docMk/>
            <pc:sldMk cId="3666479554" sldId="266"/>
            <ac:spMk id="7" creationId="{2DFEF938-05FF-47D3-90A8-B1505D4EDFAE}"/>
          </ac:spMkLst>
        </pc:spChg>
        <pc:spChg chg="mod">
          <ac:chgData name="" userId="3dfcfae462440d87" providerId="LiveId" clId="{0846793F-042A-49EF-9E10-E86D6F5EF0C1}" dt="2021-01-20T10:32:31.863" v="818" actId="1076"/>
          <ac:spMkLst>
            <pc:docMk/>
            <pc:sldMk cId="3666479554" sldId="266"/>
            <ac:spMk id="8" creationId="{5A179CF1-A2F5-45D5-970A-5ED4CFBE2B8F}"/>
          </ac:spMkLst>
        </pc:spChg>
      </pc:sldChg>
      <pc:sldChg chg="modSp">
        <pc:chgData name="" userId="3dfcfae462440d87" providerId="LiveId" clId="{0846793F-042A-49EF-9E10-E86D6F5EF0C1}" dt="2021-01-20T09:13:36.139" v="744" actId="27636"/>
        <pc:sldMkLst>
          <pc:docMk/>
          <pc:sldMk cId="3666479554" sldId="269"/>
        </pc:sldMkLst>
        <pc:spChg chg="mod">
          <ac:chgData name="" userId="3dfcfae462440d87" providerId="LiveId" clId="{0846793F-042A-49EF-9E10-E86D6F5EF0C1}" dt="2021-01-20T09:13:36.139" v="744" actId="27636"/>
          <ac:spMkLst>
            <pc:docMk/>
            <pc:sldMk cId="3666479554" sldId="269"/>
            <ac:spMk id="8" creationId="{5A179CF1-A2F5-45D5-970A-5ED4CFBE2B8F}"/>
          </ac:spMkLst>
        </pc:spChg>
      </pc:sldChg>
      <pc:sldChg chg="modSp">
        <pc:chgData name="" userId="3dfcfae462440d87" providerId="LiveId" clId="{0846793F-042A-49EF-9E10-E86D6F5EF0C1}" dt="2021-01-20T09:13:54.268" v="745" actId="6549"/>
        <pc:sldMkLst>
          <pc:docMk/>
          <pc:sldMk cId="3666479554" sldId="272"/>
        </pc:sldMkLst>
        <pc:spChg chg="mod">
          <ac:chgData name="" userId="3dfcfae462440d87" providerId="LiveId" clId="{0846793F-042A-49EF-9E10-E86D6F5EF0C1}" dt="2021-01-20T09:13:54.268" v="745" actId="6549"/>
          <ac:spMkLst>
            <pc:docMk/>
            <pc:sldMk cId="3666479554" sldId="272"/>
            <ac:spMk id="8" creationId="{5A179CF1-A2F5-45D5-970A-5ED4CFBE2B8F}"/>
          </ac:spMkLst>
        </pc:spChg>
      </pc:sldChg>
      <pc:sldChg chg="modSp">
        <pc:chgData name="" userId="3dfcfae462440d87" providerId="LiveId" clId="{0846793F-042A-49EF-9E10-E86D6F5EF0C1}" dt="2021-01-20T09:17:33.009" v="755" actId="255"/>
        <pc:sldMkLst>
          <pc:docMk/>
          <pc:sldMk cId="434238790" sldId="273"/>
        </pc:sldMkLst>
        <pc:spChg chg="mod">
          <ac:chgData name="" userId="3dfcfae462440d87" providerId="LiveId" clId="{0846793F-042A-49EF-9E10-E86D6F5EF0C1}" dt="2021-01-20T09:17:33.009" v="755" actId="255"/>
          <ac:spMkLst>
            <pc:docMk/>
            <pc:sldMk cId="434238790" sldId="273"/>
            <ac:spMk id="4" creationId="{1E4DD18B-B4E0-4458-BB27-4CFAC9F35126}"/>
          </ac:spMkLst>
        </pc:spChg>
      </pc:sldChg>
      <pc:sldChg chg="modSp">
        <pc:chgData name="" userId="3dfcfae462440d87" providerId="LiveId" clId="{0846793F-042A-49EF-9E10-E86D6F5EF0C1}" dt="2021-01-20T09:15:35.756" v="753" actId="255"/>
        <pc:sldMkLst>
          <pc:docMk/>
          <pc:sldMk cId="530072996" sldId="274"/>
        </pc:sldMkLst>
        <pc:spChg chg="mod">
          <ac:chgData name="" userId="3dfcfae462440d87" providerId="LiveId" clId="{0846793F-042A-49EF-9E10-E86D6F5EF0C1}" dt="2021-01-20T09:14:37.807" v="748" actId="255"/>
          <ac:spMkLst>
            <pc:docMk/>
            <pc:sldMk cId="530072996" sldId="274"/>
            <ac:spMk id="3" creationId="{9AAF64F6-7D33-49A4-975E-0473711D23D7}"/>
          </ac:spMkLst>
        </pc:spChg>
        <pc:spChg chg="mod">
          <ac:chgData name="" userId="3dfcfae462440d87" providerId="LiveId" clId="{0846793F-042A-49EF-9E10-E86D6F5EF0C1}" dt="2021-01-20T09:15:28.551" v="752" actId="20577"/>
          <ac:spMkLst>
            <pc:docMk/>
            <pc:sldMk cId="530072996" sldId="274"/>
            <ac:spMk id="4" creationId="{82CBC560-B4B4-489E-9584-E5B10BCE40FE}"/>
          </ac:spMkLst>
        </pc:spChg>
        <pc:spChg chg="mod">
          <ac:chgData name="" userId="3dfcfae462440d87" providerId="LiveId" clId="{0846793F-042A-49EF-9E10-E86D6F5EF0C1}" dt="2021-01-20T09:15:35.756" v="753" actId="255"/>
          <ac:spMkLst>
            <pc:docMk/>
            <pc:sldMk cId="530072996" sldId="274"/>
            <ac:spMk id="5" creationId="{6BE2E339-A668-4EEA-8134-BDF2F24381C1}"/>
          </ac:spMkLst>
        </pc:spChg>
      </pc:sldChg>
      <pc:sldChg chg="modSp add">
        <pc:chgData name="" userId="3dfcfae462440d87" providerId="LiveId" clId="{0846793F-042A-49EF-9E10-E86D6F5EF0C1}" dt="2021-01-20T09:18:07.749" v="759" actId="20577"/>
        <pc:sldMkLst>
          <pc:docMk/>
          <pc:sldMk cId="4041824214" sldId="280"/>
        </pc:sldMkLst>
        <pc:spChg chg="mod">
          <ac:chgData name="" userId="3dfcfae462440d87" providerId="LiveId" clId="{0846793F-042A-49EF-9E10-E86D6F5EF0C1}" dt="2021-01-20T08:59:45.279" v="72" actId="207"/>
          <ac:spMkLst>
            <pc:docMk/>
            <pc:sldMk cId="4041824214" sldId="280"/>
            <ac:spMk id="7" creationId="{2DFEF938-05FF-47D3-90A8-B1505D4EDFAE}"/>
          </ac:spMkLst>
        </pc:spChg>
        <pc:spChg chg="mod">
          <ac:chgData name="" userId="3dfcfae462440d87" providerId="LiveId" clId="{0846793F-042A-49EF-9E10-E86D6F5EF0C1}" dt="2021-01-20T09:18:07.749" v="759" actId="20577"/>
          <ac:spMkLst>
            <pc:docMk/>
            <pc:sldMk cId="4041824214" sldId="280"/>
            <ac:spMk id="8" creationId="{5A179CF1-A2F5-45D5-970A-5ED4CFBE2B8F}"/>
          </ac:spMkLst>
        </pc:spChg>
      </pc:sldChg>
      <pc:sldChg chg="add del">
        <pc:chgData name="" userId="3dfcfae462440d87" providerId="LiveId" clId="{0846793F-042A-49EF-9E10-E86D6F5EF0C1}" dt="2021-01-20T09:04:09.017" v="544"/>
        <pc:sldMkLst>
          <pc:docMk/>
          <pc:sldMk cId="2288303994" sldId="281"/>
        </pc:sldMkLst>
      </pc:sldChg>
      <pc:sldChg chg="addSp modSp add ord">
        <pc:chgData name="" userId="3dfcfae462440d87" providerId="LiveId" clId="{0846793F-042A-49EF-9E10-E86D6F5EF0C1}" dt="2021-01-20T09:18:53.741" v="762" actId="255"/>
        <pc:sldMkLst>
          <pc:docMk/>
          <pc:sldMk cId="3522412521" sldId="281"/>
        </pc:sldMkLst>
        <pc:spChg chg="add mod">
          <ac:chgData name="" userId="3dfcfae462440d87" providerId="LiveId" clId="{0846793F-042A-49EF-9E10-E86D6F5EF0C1}" dt="2021-01-20T09:11:23.813" v="650" actId="1037"/>
          <ac:spMkLst>
            <pc:docMk/>
            <pc:sldMk cId="3522412521" sldId="281"/>
            <ac:spMk id="2" creationId="{E6734054-333D-44BA-8DDD-55C1E1FE076F}"/>
          </ac:spMkLst>
        </pc:spChg>
        <pc:spChg chg="mod">
          <ac:chgData name="" userId="3dfcfae462440d87" providerId="LiveId" clId="{0846793F-042A-49EF-9E10-E86D6F5EF0C1}" dt="2021-01-20T09:09:20.460" v="608" actId="255"/>
          <ac:spMkLst>
            <pc:docMk/>
            <pc:sldMk cId="3522412521" sldId="281"/>
            <ac:spMk id="3" creationId="{9AAF64F6-7D33-49A4-975E-0473711D23D7}"/>
          </ac:spMkLst>
        </pc:spChg>
        <pc:spChg chg="mod">
          <ac:chgData name="" userId="3dfcfae462440d87" providerId="LiveId" clId="{0846793F-042A-49EF-9E10-E86D6F5EF0C1}" dt="2021-01-20T09:18:36.343" v="760" actId="255"/>
          <ac:spMkLst>
            <pc:docMk/>
            <pc:sldMk cId="3522412521" sldId="281"/>
            <ac:spMk id="4" creationId="{82CBC560-B4B4-489E-9584-E5B10BCE40FE}"/>
          </ac:spMkLst>
        </pc:spChg>
        <pc:spChg chg="mod">
          <ac:chgData name="" userId="3dfcfae462440d87" providerId="LiveId" clId="{0846793F-042A-49EF-9E10-E86D6F5EF0C1}" dt="2021-01-20T09:18:53.741" v="762" actId="255"/>
          <ac:spMkLst>
            <pc:docMk/>
            <pc:sldMk cId="3522412521" sldId="281"/>
            <ac:spMk id="5" creationId="{6BE2E339-A668-4EEA-8134-BDF2F24381C1}"/>
          </ac:spMkLst>
        </pc:spChg>
      </pc:sldChg>
      <pc:sldChg chg="add del">
        <pc:chgData name="" userId="3dfcfae462440d87" providerId="LiveId" clId="{0846793F-042A-49EF-9E10-E86D6F5EF0C1}" dt="2021-01-20T09:04:26.186" v="546"/>
        <pc:sldMkLst>
          <pc:docMk/>
          <pc:sldMk cId="3605892413" sldId="281"/>
        </pc:sldMkLst>
      </pc:sldChg>
      <pc:sldChg chg="add ord">
        <pc:chgData name="" userId="3dfcfae462440d87" providerId="LiveId" clId="{0846793F-042A-49EF-9E10-E86D6F5EF0C1}" dt="2021-01-20T09:12:40.672" v="694"/>
        <pc:sldMkLst>
          <pc:docMk/>
          <pc:sldMk cId="3195029383" sldId="28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lezione di presen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slide1.jpg">
            <a:extLst>
              <a:ext uri="{FF2B5EF4-FFF2-40B4-BE49-F238E27FC236}">
                <a16:creationId xmlns:a16="http://schemas.microsoft.com/office/drawing/2014/main" id="{9E2E0303-06EA-4940-8646-7DB6577B99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0" name="Segnaposto testo 9">
            <a:extLst>
              <a:ext uri="{FF2B5EF4-FFF2-40B4-BE49-F238E27FC236}">
                <a16:creationId xmlns:a16="http://schemas.microsoft.com/office/drawing/2014/main" id="{CC26B955-35C6-4FA5-AACE-DC521EB9C59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349" y="1450099"/>
            <a:ext cx="7202323" cy="423863"/>
          </a:xfrm>
        </p:spPr>
        <p:txBody>
          <a:bodyPr>
            <a:noAutofit/>
          </a:bodyPr>
          <a:lstStyle>
            <a:lvl1pPr marL="0" marR="0" indent="0" algn="l" defTabSz="4572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it-IT" sz="2600" b="1" i="1" kern="1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Nome dell’ insegnamento</a:t>
            </a:r>
          </a:p>
        </p:txBody>
      </p:sp>
      <p:sp>
        <p:nvSpPr>
          <p:cNvPr id="12" name="Segnaposto testo 11">
            <a:extLst>
              <a:ext uri="{FF2B5EF4-FFF2-40B4-BE49-F238E27FC236}">
                <a16:creationId xmlns:a16="http://schemas.microsoft.com/office/drawing/2014/main" id="{23BFAF25-8E30-401F-B00D-F0DFA0981C6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09574" y="2182633"/>
            <a:ext cx="6237167" cy="724527"/>
          </a:xfrm>
        </p:spPr>
        <p:txBody>
          <a:bodyPr>
            <a:normAutofit/>
          </a:bodyPr>
          <a:lstStyle>
            <a:lvl1pPr marL="0" indent="0">
              <a:buNone/>
              <a:defRPr sz="26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Numero e Titolo del Modulo</a:t>
            </a:r>
          </a:p>
        </p:txBody>
      </p:sp>
      <p:sp>
        <p:nvSpPr>
          <p:cNvPr id="14" name="Segnaposto testo 13">
            <a:extLst>
              <a:ext uri="{FF2B5EF4-FFF2-40B4-BE49-F238E27FC236}">
                <a16:creationId xmlns:a16="http://schemas.microsoft.com/office/drawing/2014/main" id="{414D26A2-214D-48D2-8F95-E3161711BFA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09575" y="3026215"/>
            <a:ext cx="5367338" cy="402918"/>
          </a:xfrm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Nome Docente</a:t>
            </a:r>
          </a:p>
        </p:txBody>
      </p:sp>
    </p:spTree>
    <p:extLst>
      <p:ext uri="{BB962C8B-B14F-4D97-AF65-F5344CB8AC3E}">
        <p14:creationId xmlns:p14="http://schemas.microsoft.com/office/powerpoint/2010/main" val="785449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l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slide1.jpg">
            <a:extLst>
              <a:ext uri="{FF2B5EF4-FFF2-40B4-BE49-F238E27FC236}">
                <a16:creationId xmlns:a16="http://schemas.microsoft.com/office/drawing/2014/main" id="{9E2E0303-06EA-4940-8646-7DB6577B99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2" name="Segnaposto testo 11">
            <a:extLst>
              <a:ext uri="{FF2B5EF4-FFF2-40B4-BE49-F238E27FC236}">
                <a16:creationId xmlns:a16="http://schemas.microsoft.com/office/drawing/2014/main" id="{23BFAF25-8E30-401F-B00D-F0DFA0981C6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09575" y="1982187"/>
            <a:ext cx="5367338" cy="712787"/>
          </a:xfrm>
        </p:spPr>
        <p:txBody>
          <a:bodyPr>
            <a:normAutofit/>
          </a:bodyPr>
          <a:lstStyle>
            <a:lvl1pPr marL="0" indent="0">
              <a:buNone/>
              <a:defRPr sz="26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Titolo della lezione</a:t>
            </a:r>
          </a:p>
        </p:txBody>
      </p:sp>
      <p:sp>
        <p:nvSpPr>
          <p:cNvPr id="14" name="Segnaposto testo 13">
            <a:extLst>
              <a:ext uri="{FF2B5EF4-FFF2-40B4-BE49-F238E27FC236}">
                <a16:creationId xmlns:a16="http://schemas.microsoft.com/office/drawing/2014/main" id="{414D26A2-214D-48D2-8F95-E3161711BFA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09575" y="2814169"/>
            <a:ext cx="5367338" cy="332628"/>
          </a:xfrm>
        </p:spPr>
        <p:txBody>
          <a:bodyPr>
            <a:noAutofit/>
          </a:bodyPr>
          <a:lstStyle>
            <a:lvl1pPr marL="0" indent="0">
              <a:buNone/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it-IT" dirty="0"/>
              <a:t>Nome Docente</a:t>
            </a:r>
          </a:p>
        </p:txBody>
      </p:sp>
    </p:spTree>
    <p:extLst>
      <p:ext uri="{BB962C8B-B14F-4D97-AF65-F5344CB8AC3E}">
        <p14:creationId xmlns:p14="http://schemas.microsoft.com/office/powerpoint/2010/main" val="4199278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ECF7C32F-6A10-4BF0-8DF7-07DE8029373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1349" y="246427"/>
            <a:ext cx="8841302" cy="428338"/>
          </a:xfrm>
        </p:spPr>
        <p:txBody>
          <a:bodyPr>
            <a:normAutofit/>
          </a:bodyPr>
          <a:lstStyle>
            <a:lvl1pPr marL="0" indent="0" algn="ctr">
              <a:buNone/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Inserire qui il testo</a:t>
            </a:r>
          </a:p>
        </p:txBody>
      </p:sp>
      <p:pic>
        <p:nvPicPr>
          <p:cNvPr id="18" name="Immagine 17">
            <a:extLst>
              <a:ext uri="{FF2B5EF4-FFF2-40B4-BE49-F238E27FC236}">
                <a16:creationId xmlns:a16="http://schemas.microsoft.com/office/drawing/2014/main" id="{E847D7B1-3177-498A-9375-0C3D3C6877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35004" y="4293381"/>
            <a:ext cx="681070" cy="685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34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ECF7C32F-6A10-4BF0-8DF7-07DE8029373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1349" y="246426"/>
            <a:ext cx="8841302" cy="396807"/>
          </a:xfrm>
        </p:spPr>
        <p:txBody>
          <a:bodyPr>
            <a:noAutofit/>
          </a:bodyPr>
          <a:lstStyle>
            <a:lvl1pPr marL="0" indent="0" algn="ctr">
              <a:buNone/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Inserire qui l’eventuale titolo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52998E8-7813-43AF-94FE-8B095BDA274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0813" y="806747"/>
            <a:ext cx="8842375" cy="4175156"/>
          </a:xfrm>
        </p:spPr>
        <p:txBody>
          <a:bodyPr>
            <a:normAutofit/>
          </a:bodyPr>
          <a:lstStyle>
            <a:lvl1pPr marL="0" indent="0">
              <a:buNone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</a:lstStyle>
          <a:p>
            <a:pPr lvl="0"/>
            <a:r>
              <a:rPr lang="it-IT" dirty="0"/>
              <a:t>Inserire testo</a:t>
            </a:r>
          </a:p>
        </p:txBody>
      </p:sp>
    </p:spTree>
    <p:extLst>
      <p:ext uri="{BB962C8B-B14F-4D97-AF65-F5344CB8AC3E}">
        <p14:creationId xmlns:p14="http://schemas.microsoft.com/office/powerpoint/2010/main" val="975383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ECF7C32F-6A10-4BF0-8DF7-07DE8029373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73410" y="194346"/>
            <a:ext cx="7397180" cy="455193"/>
          </a:xfrm>
        </p:spPr>
        <p:txBody>
          <a:bodyPr>
            <a:normAutofit/>
          </a:bodyPr>
          <a:lstStyle>
            <a:lvl1pPr marL="0" indent="0" algn="ctr">
              <a:buNone/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Inserire qui il testo</a:t>
            </a:r>
          </a:p>
        </p:txBody>
      </p:sp>
      <p:pic>
        <p:nvPicPr>
          <p:cNvPr id="18" name="Immagine 17">
            <a:extLst>
              <a:ext uri="{FF2B5EF4-FFF2-40B4-BE49-F238E27FC236}">
                <a16:creationId xmlns:a16="http://schemas.microsoft.com/office/drawing/2014/main" id="{E847D7B1-3177-498A-9375-0C3D3C6877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11581" y="194346"/>
            <a:ext cx="681070" cy="685672"/>
          </a:xfrm>
          <a:prstGeom prst="rect">
            <a:avLst/>
          </a:prstGeom>
        </p:spPr>
      </p:pic>
      <p:sp>
        <p:nvSpPr>
          <p:cNvPr id="4" name="Rectangle 7">
            <a:extLst>
              <a:ext uri="{FF2B5EF4-FFF2-40B4-BE49-F238E27FC236}">
                <a16:creationId xmlns:a16="http://schemas.microsoft.com/office/drawing/2014/main" id="{9D522739-B5B1-42D9-9558-449346D6669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4893469"/>
            <a:ext cx="9144000" cy="250031"/>
          </a:xfrm>
          <a:prstGeom prst="rect">
            <a:avLst/>
          </a:prstGeom>
          <a:solidFill>
            <a:srgbClr val="B1001E"/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8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8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8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8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8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8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8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8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8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endParaRPr lang="it-IT" altLang="it-IT" sz="1800" i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169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47F4DEE-B01F-4D55-ADAD-2BF8FE33B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43ED305-A06B-450E-B1D6-223088583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AC0899-0871-4C1E-84DD-5CCD77F5A1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A5747-5E6E-4BED-92E3-16C79C994750}" type="datetimeFigureOut">
              <a:rPr lang="it-IT" smtClean="0"/>
              <a:pPr/>
              <a:t>22/07/2022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A5B9AB2-5D3F-43B1-86DF-40989D2ED1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8D2388B-0268-46E5-8427-84CD1E4E03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EA422-122F-44EC-A98A-692CFD66D66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5474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86" r:id="rId2"/>
    <p:sldLayoutId id="2147483675" r:id="rId3"/>
    <p:sldLayoutId id="2147483688" r:id="rId4"/>
    <p:sldLayoutId id="2147483687" r:id="rId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AAF64F6-7D33-49A4-975E-0473711D23D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90349" y="1450099"/>
            <a:ext cx="8115698" cy="423863"/>
          </a:xfrm>
        </p:spPr>
        <p:txBody>
          <a:bodyPr/>
          <a:lstStyle/>
          <a:p>
            <a:r>
              <a:rPr lang="it-IT" sz="2800" dirty="0"/>
              <a:t>Corso Sicurezza e salute sui luoghi di lavoro</a:t>
            </a:r>
          </a:p>
          <a:p>
            <a:endParaRPr lang="it-IT" sz="2800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2CBC560-B4B4-489E-9584-E5B10BCE40F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09574" y="2298666"/>
            <a:ext cx="6237167" cy="546167"/>
          </a:xfrm>
        </p:spPr>
        <p:txBody>
          <a:bodyPr>
            <a:normAutofit/>
          </a:bodyPr>
          <a:lstStyle/>
          <a:p>
            <a:r>
              <a:rPr lang="it-IT" sz="2400" dirty="0"/>
              <a:t>Presentazione del Corso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BE2E339-A668-4EEA-8134-BDF2F24381C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it-IT" dirty="0"/>
              <a:t>Dott. De Vito Pasquale </a:t>
            </a:r>
          </a:p>
        </p:txBody>
      </p:sp>
    </p:spTree>
    <p:extLst>
      <p:ext uri="{BB962C8B-B14F-4D97-AF65-F5344CB8AC3E}">
        <p14:creationId xmlns:p14="http://schemas.microsoft.com/office/powerpoint/2010/main" val="530072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F57F6412-4B4F-ED1F-AF7E-6B6615BC973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MODULO 8: SICUREZZA IN AMBITO SANITARIO</a:t>
            </a:r>
          </a:p>
          <a:p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9C1A489-08D8-A166-EF6F-C60B65F5D09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/>
              <a:t>Nella </a:t>
            </a:r>
            <a:r>
              <a:rPr lang="it-IT" dirty="0"/>
              <a:t>ottava lezione, infine, faremo una panoramica della sicurezza sul lavoro in ambito sanitario.</a:t>
            </a:r>
          </a:p>
          <a:p>
            <a:r>
              <a:rPr lang="it-IT" dirty="0"/>
              <a:t>Scopriremo i principali rischi in ambiente sanitario, i relativi metodi e procedure lavorative da adottare nonché le misure preventive e protettive da applicare.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69652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2DFEF938-05FF-47D3-90A8-B1505D4EDF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217626"/>
            <a:ext cx="9143999" cy="396807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it-IT" dirty="0"/>
              <a:t>CORSO SICUREZZA E SALUTE SUI LUOGHI DI LAVORO</a:t>
            </a:r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5A179CF1-A2F5-45D5-970A-5ED4CFBE2B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8400" y="806747"/>
            <a:ext cx="8208000" cy="417515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dirty="0"/>
              <a:t>In questo corso, suddiviso in otto moduli, tratteremo le nozioni fondamentali riguardo la salute e la sicurezza sui luoghi di lavoro.</a:t>
            </a:r>
          </a:p>
          <a:p>
            <a:r>
              <a:rPr lang="it-IT" dirty="0"/>
              <a:t>Nella prima parte parleremo in generale della normativa vigente in materia di salute e sicurezza sui luoghi di lavoro.</a:t>
            </a:r>
          </a:p>
          <a:p>
            <a:r>
              <a:rPr lang="it-IT" dirty="0"/>
              <a:t>Nella seconda parte parleremo nello specifico di salute e sicurezza in ambito sanitario.</a:t>
            </a:r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66479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F57F6412-4B4F-ED1F-AF7E-6B6615BC973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MODULO 1: NORMATIVA VIGENTE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9C1A489-08D8-A166-EF6F-C60B65F5D09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dirty="0"/>
              <a:t>Nella prima lezione faremo una panoramica sulla normativa corrente.</a:t>
            </a:r>
          </a:p>
          <a:p>
            <a:r>
              <a:rPr lang="it-IT" dirty="0"/>
              <a:t>Scopriremo come si è arrivati al Testo Unico sulla sicurezza e la salute nei luoghi di lavoro, il </a:t>
            </a:r>
            <a:r>
              <a:rPr lang="it-IT" dirty="0" err="1"/>
              <a:t>dlgs.vo</a:t>
            </a:r>
            <a:r>
              <a:rPr lang="it-IT" dirty="0"/>
              <a:t> 81/08 e le </a:t>
            </a:r>
            <a:r>
              <a:rPr lang="it-IT" dirty="0" err="1"/>
              <a:t>prinicpali</a:t>
            </a:r>
            <a:r>
              <a:rPr lang="it-IT" dirty="0"/>
              <a:t> novità che questo Decreto ha introdotto rispetto alle precedenti normative.</a:t>
            </a:r>
          </a:p>
          <a:p>
            <a:r>
              <a:rPr lang="it-IT" dirty="0"/>
              <a:t>Vedremo il campo di applicazione e i soggetti sottoposti al Testo Unico sulla salute e sicurezza sui luoghi di lavoro e le sanzioni previste in caso di inadempienze. 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60263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F57F6412-4B4F-ED1F-AF7E-6B6615BC973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MODULO 2: LE PRINCIPALI FIGURE</a:t>
            </a:r>
          </a:p>
          <a:p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9C1A489-08D8-A166-EF6F-C60B65F5D09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it-IT" dirty="0"/>
              <a:t>Nella seconda lezione vedremo le figure previste dalla normativa vigente, i relativi ruoli e responsabilità.</a:t>
            </a:r>
          </a:p>
          <a:p>
            <a:r>
              <a:rPr lang="it-IT" dirty="0">
                <a:latin typeface="Arial"/>
                <a:cs typeface="Arial"/>
              </a:rPr>
              <a:t>Scopriremo definizione, competenze e responsabilità del datore di lavoro, del Responsabile del Servizio Prevenzione e Protezione, degli Addetti al Servizio Prevenzione e Protezione, del Rappresentante dei Lavoratori per la Sicurezza, degli addetti alla gestione delle emergenze, del medico competente e dei lavoratori.</a:t>
            </a:r>
          </a:p>
          <a:p>
            <a:r>
              <a:rPr lang="it-IT" dirty="0"/>
              <a:t>Vedremo gli obblighi delegabili e quelli non delegabili del datore di lavoro.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1130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F57F6412-4B4F-ED1F-AF7E-6B6615BC973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MODULO 3: RISCHIO,PERICOLO E DANNO</a:t>
            </a:r>
          </a:p>
          <a:p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9C1A489-08D8-A166-EF6F-C60B65F5D09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dirty="0"/>
              <a:t>Nella terza lezione scopriremo le nozioni di rischio, pericolo e danno.</a:t>
            </a:r>
          </a:p>
          <a:p>
            <a:r>
              <a:rPr lang="it-IT" dirty="0"/>
              <a:t>Vedremo con l’aiuto di alcuni esempi pratici, la differenza tra rischio e pericolo, la differenza fra rischio per la salute e rischio per la sicurezza e scopriremo la definizione di danno.</a:t>
            </a:r>
          </a:p>
          <a:p>
            <a:r>
              <a:rPr lang="it-IT" dirty="0"/>
              <a:t>Scopriremo infine cosa significa fare una corretta valutazione dei danni.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60534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F57F6412-4B4F-ED1F-AF7E-6B6615BC973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MODULO 4: IL Documento di valutazione </a:t>
            </a:r>
            <a:r>
              <a:rPr lang="it-IT"/>
              <a:t>dei rischi</a:t>
            </a:r>
            <a:endParaRPr lang="it-IT" dirty="0"/>
          </a:p>
          <a:p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9C1A489-08D8-A166-EF6F-C60B65F5D09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it-IT" dirty="0"/>
              <a:t>Nella quarta lezione vedremo che cos’è il documento di valutazione dei rischi (DVR) e come è strutturato.</a:t>
            </a:r>
          </a:p>
          <a:p>
            <a:r>
              <a:rPr lang="it-IT" dirty="0">
                <a:latin typeface="Arial"/>
                <a:cs typeface="Arial"/>
              </a:rPr>
              <a:t>Vedremo chi ha l’obbligo di redigere il DVR, entro quali tempi lo deve elaborare e quali caratteristiche e informazioni deve obbligatoriamente contenere.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10375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F57F6412-4B4F-ED1F-AF7E-6B6615BC973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MODULO 5: VALUTAZIONE DEI RISCHI</a:t>
            </a:r>
          </a:p>
          <a:p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9C1A489-08D8-A166-EF6F-C60B65F5D09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dirty="0"/>
              <a:t>Nella quinta lezione scopriremo quali sono i metodi di valutazione dei rischi.</a:t>
            </a:r>
          </a:p>
          <a:p>
            <a:r>
              <a:rPr lang="it-IT" dirty="0"/>
              <a:t>Capiremo come il datore di lavoro debba scegliere i criteri per valutare i rischi, e come queste scelte impattino sull’adozione delle misure preventive e protettive.</a:t>
            </a:r>
          </a:p>
          <a:p>
            <a:r>
              <a:rPr lang="it-IT" dirty="0"/>
              <a:t>Scopriremo uno dei metodi empirici più diffusi per la valutazione dei rischi, quello che utilizza la formula R = P x D.</a:t>
            </a:r>
          </a:p>
          <a:p>
            <a:r>
              <a:rPr lang="it-IT" dirty="0"/>
              <a:t>Vedremo infine che cosa sono la scala delle probabilità, la scala delle gravità e la matrice del rischio. 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37301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F57F6412-4B4F-ED1F-AF7E-6B6615BC973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MODULO 6: MISURE DI PREVENZIONE E PROTEZIONE</a:t>
            </a:r>
          </a:p>
          <a:p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9C1A489-08D8-A166-EF6F-C60B65F5D09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dirty="0"/>
              <a:t>Nella sesta lezione vedremo quali sono le misure di prevenzione e protezione.</a:t>
            </a:r>
          </a:p>
          <a:p>
            <a:r>
              <a:rPr lang="it-IT" dirty="0"/>
              <a:t>Vedremo le misure generali di tutela individuate dalla normativa e la gerarchia delle misure di tutela che permette di comprendere come gestire l’attività che segue la valutazione dei rischi.</a:t>
            </a:r>
          </a:p>
          <a:p>
            <a:r>
              <a:rPr lang="it-IT" dirty="0"/>
              <a:t>Scopriremo nel dettaglio le misure preventive e protettive, anche grazie all’aiuto di alcuni esempi.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47818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F57F6412-4B4F-ED1F-AF7E-6B6615BC973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MODULO 7:  RISCHI TRASVERSALI E ORGANI DI VIGILANZA</a:t>
            </a:r>
          </a:p>
          <a:p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9C1A489-08D8-A166-EF6F-C60B65F5D09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Nella settima lezione parleremo dei rischi trasversali e degli organi di vigilanza preposti alla sorveglianza della normativa.</a:t>
            </a:r>
          </a:p>
          <a:p>
            <a:r>
              <a:rPr lang="it-IT" dirty="0"/>
              <a:t>Scopriremo la definizione di «rischi trasversali» e vedremo i soggetti che, a vario titolo, possono effettuare ispezioni ed elevare sanzioni sia di carattere penale che amministrativo.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9694106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cfa3b11eba515a8dd61ad331422b1f5ce7b746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1622</TotalTime>
  <Words>632</Words>
  <Application>Microsoft Office PowerPoint</Application>
  <PresentationFormat>Presentazione su schermo (16:9)</PresentationFormat>
  <Paragraphs>51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Augusto</dc:creator>
  <cp:lastModifiedBy>antomele85@gmail.com</cp:lastModifiedBy>
  <cp:revision>89</cp:revision>
  <cp:lastPrinted>2018-11-26T09:46:50Z</cp:lastPrinted>
  <dcterms:created xsi:type="dcterms:W3CDTF">2018-11-21T16:46:23Z</dcterms:created>
  <dcterms:modified xsi:type="dcterms:W3CDTF">2022-07-22T15:38:41Z</dcterms:modified>
</cp:coreProperties>
</file>